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6/5/2020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51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Title Lorem Ipsum</vt:lpstr>
      <vt:lpstr>Title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2020-06-05T05:05:59Z</dcterms:created>
  <dcterms:modified xsi:type="dcterms:W3CDTF">2020-06-05T05:06:14Z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